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9" r:id="rId2"/>
    <p:sldId id="256" r:id="rId3"/>
    <p:sldId id="257"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69E7E7-2861-45A5-A782-5AB275089313}" type="datetimeFigureOut">
              <a:rPr lang="en-US" smtClean="0"/>
              <a:t>8/21/2012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6962AD-A0CB-44A1-BB77-D8C84910AFE7}" type="slidenum">
              <a:rPr lang="en-US" smtClean="0"/>
              <a:t>‹#›</a:t>
            </a:fld>
            <a:endParaRPr lang="en-US"/>
          </a:p>
        </p:txBody>
      </p:sp>
    </p:spTree>
    <p:extLst>
      <p:ext uri="{BB962C8B-B14F-4D97-AF65-F5344CB8AC3E}">
        <p14:creationId xmlns:p14="http://schemas.microsoft.com/office/powerpoint/2010/main" val="548609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a:t>
            </a:r>
            <a:r>
              <a:rPr lang="en-US" baseline="0" dirty="0" smtClean="0"/>
              <a:t> minutes explaining how the Wiki works</a:t>
            </a:r>
          </a:p>
          <a:p>
            <a:r>
              <a:rPr lang="en-US" baseline="0" dirty="0" smtClean="0"/>
              <a:t>The kids will spend 15 minutes doing the above exercise</a:t>
            </a:r>
            <a:endParaRPr lang="en-US" dirty="0"/>
          </a:p>
        </p:txBody>
      </p:sp>
      <p:sp>
        <p:nvSpPr>
          <p:cNvPr id="4" name="Slide Number Placeholder 3"/>
          <p:cNvSpPr>
            <a:spLocks noGrp="1"/>
          </p:cNvSpPr>
          <p:nvPr>
            <p:ph type="sldNum" sz="quarter" idx="10"/>
          </p:nvPr>
        </p:nvSpPr>
        <p:spPr/>
        <p:txBody>
          <a:bodyPr/>
          <a:lstStyle/>
          <a:p>
            <a:fld id="{126962AD-A0CB-44A1-BB77-D8C84910AFE7}" type="slidenum">
              <a:rPr lang="en-US" smtClean="0"/>
              <a:t>1</a:t>
            </a:fld>
            <a:endParaRPr lang="en-US"/>
          </a:p>
        </p:txBody>
      </p:sp>
    </p:spTree>
    <p:extLst>
      <p:ext uri="{BB962C8B-B14F-4D97-AF65-F5344CB8AC3E}">
        <p14:creationId xmlns:p14="http://schemas.microsoft.com/office/powerpoint/2010/main" val="3939747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idea here is</a:t>
            </a:r>
            <a:r>
              <a:rPr lang="en-US" baseline="0" dirty="0" smtClean="0"/>
              <a:t> to get the kids to think about how they know something and in the end the central idea is that everything they know someone else probably told them, they read it in a book,  but look out for the idea for human senses knowledge but can you believe your senses?</a:t>
            </a:r>
            <a:endParaRPr lang="en-US" dirty="0"/>
          </a:p>
        </p:txBody>
      </p:sp>
      <p:sp>
        <p:nvSpPr>
          <p:cNvPr id="4" name="Slide Number Placeholder 3"/>
          <p:cNvSpPr>
            <a:spLocks noGrp="1"/>
          </p:cNvSpPr>
          <p:nvPr>
            <p:ph type="sldNum" sz="quarter" idx="10"/>
          </p:nvPr>
        </p:nvSpPr>
        <p:spPr/>
        <p:txBody>
          <a:bodyPr/>
          <a:lstStyle/>
          <a:p>
            <a:fld id="{126962AD-A0CB-44A1-BB77-D8C84910AFE7}" type="slidenum">
              <a:rPr lang="en-US" smtClean="0"/>
              <a:t>3</a:t>
            </a:fld>
            <a:endParaRPr lang="en-US"/>
          </a:p>
        </p:txBody>
      </p:sp>
    </p:spTree>
    <p:extLst>
      <p:ext uri="{BB962C8B-B14F-4D97-AF65-F5344CB8AC3E}">
        <p14:creationId xmlns:p14="http://schemas.microsoft.com/office/powerpoint/2010/main" val="3900823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look at You video and 5 </a:t>
            </a:r>
            <a:r>
              <a:rPr lang="en-US" smtClean="0"/>
              <a:t>minute talk</a:t>
            </a:r>
            <a:endParaRPr lang="en-US" dirty="0"/>
          </a:p>
        </p:txBody>
      </p:sp>
      <p:sp>
        <p:nvSpPr>
          <p:cNvPr id="4" name="Slide Number Placeholder 3"/>
          <p:cNvSpPr>
            <a:spLocks noGrp="1"/>
          </p:cNvSpPr>
          <p:nvPr>
            <p:ph type="sldNum" sz="quarter" idx="10"/>
          </p:nvPr>
        </p:nvSpPr>
        <p:spPr/>
        <p:txBody>
          <a:bodyPr/>
          <a:lstStyle/>
          <a:p>
            <a:fld id="{126962AD-A0CB-44A1-BB77-D8C84910AFE7}" type="slidenum">
              <a:rPr lang="en-US" smtClean="0"/>
              <a:t>4</a:t>
            </a:fld>
            <a:endParaRPr lang="en-US"/>
          </a:p>
        </p:txBody>
      </p:sp>
    </p:spTree>
    <p:extLst>
      <p:ext uri="{BB962C8B-B14F-4D97-AF65-F5344CB8AC3E}">
        <p14:creationId xmlns:p14="http://schemas.microsoft.com/office/powerpoint/2010/main" val="3437581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CE001E5-8C7C-49E1-B1AB-53341E389618}" type="datetimeFigureOut">
              <a:rPr lang="en-US" smtClean="0"/>
              <a:t>8/21/2012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3425991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E001E5-8C7C-49E1-B1AB-53341E389618}" type="datetimeFigureOut">
              <a:rPr lang="en-US" smtClean="0"/>
              <a:t>8/21/2012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2805382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E001E5-8C7C-49E1-B1AB-53341E389618}" type="datetimeFigureOut">
              <a:rPr lang="en-US" smtClean="0"/>
              <a:t>8/21/2012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3347354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E001E5-8C7C-49E1-B1AB-53341E389618}" type="datetimeFigureOut">
              <a:rPr lang="en-US" smtClean="0"/>
              <a:t>8/21/2012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4248793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E001E5-8C7C-49E1-B1AB-53341E389618}" type="datetimeFigureOut">
              <a:rPr lang="en-US" smtClean="0"/>
              <a:t>8/21/2012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3696835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CE001E5-8C7C-49E1-B1AB-53341E389618}" type="datetimeFigureOut">
              <a:rPr lang="en-US" smtClean="0"/>
              <a:t>8/21/2012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2000898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CE001E5-8C7C-49E1-B1AB-53341E389618}" type="datetimeFigureOut">
              <a:rPr lang="en-US" smtClean="0"/>
              <a:t>8/21/2012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3727498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CE001E5-8C7C-49E1-B1AB-53341E389618}" type="datetimeFigureOut">
              <a:rPr lang="en-US" smtClean="0"/>
              <a:t>8/21/2012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477402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E001E5-8C7C-49E1-B1AB-53341E389618}" type="datetimeFigureOut">
              <a:rPr lang="en-US" smtClean="0"/>
              <a:t>8/21/2012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2377491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E001E5-8C7C-49E1-B1AB-53341E389618}" type="datetimeFigureOut">
              <a:rPr lang="en-US" smtClean="0"/>
              <a:t>8/21/2012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954446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E001E5-8C7C-49E1-B1AB-53341E389618}" type="datetimeFigureOut">
              <a:rPr lang="en-US" smtClean="0"/>
              <a:t>8/21/2012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5B746-E078-4225-9353-734555DA5E3F}" type="slidenum">
              <a:rPr lang="en-US" smtClean="0"/>
              <a:t>‹#›</a:t>
            </a:fld>
            <a:endParaRPr lang="en-US"/>
          </a:p>
        </p:txBody>
      </p:sp>
    </p:spTree>
    <p:extLst>
      <p:ext uri="{BB962C8B-B14F-4D97-AF65-F5344CB8AC3E}">
        <p14:creationId xmlns:p14="http://schemas.microsoft.com/office/powerpoint/2010/main" val="2735551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E001E5-8C7C-49E1-B1AB-53341E389618}" type="datetimeFigureOut">
              <a:rPr lang="en-US" smtClean="0"/>
              <a:t>8/21/2012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95B746-E078-4225-9353-734555DA5E3F}" type="slidenum">
              <a:rPr lang="en-US" smtClean="0"/>
              <a:t>‹#›</a:t>
            </a:fld>
            <a:endParaRPr lang="en-US"/>
          </a:p>
        </p:txBody>
      </p:sp>
    </p:spTree>
    <p:extLst>
      <p:ext uri="{BB962C8B-B14F-4D97-AF65-F5344CB8AC3E}">
        <p14:creationId xmlns:p14="http://schemas.microsoft.com/office/powerpoint/2010/main" val="428341536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WIKI</a:t>
            </a:r>
            <a:endParaRPr lang="en-US" dirty="0"/>
          </a:p>
        </p:txBody>
      </p:sp>
      <p:sp>
        <p:nvSpPr>
          <p:cNvPr id="3" name="Content Placeholder 2"/>
          <p:cNvSpPr>
            <a:spLocks noGrp="1"/>
          </p:cNvSpPr>
          <p:nvPr>
            <p:ph idx="1"/>
          </p:nvPr>
        </p:nvSpPr>
        <p:spPr/>
        <p:txBody>
          <a:bodyPr/>
          <a:lstStyle/>
          <a:p>
            <a:r>
              <a:rPr lang="en-US" dirty="0" smtClean="0"/>
              <a:t>Everyone Joins the Wiki</a:t>
            </a:r>
          </a:p>
          <a:p>
            <a:r>
              <a:rPr lang="en-US" dirty="0" smtClean="0"/>
              <a:t>Makes a Home page</a:t>
            </a:r>
          </a:p>
          <a:p>
            <a:r>
              <a:rPr lang="en-US" dirty="0" smtClean="0"/>
              <a:t>Add the table to the page</a:t>
            </a:r>
          </a:p>
          <a:p>
            <a:r>
              <a:rPr lang="en-US" dirty="0" smtClean="0"/>
              <a:t>Adds some writing to the page</a:t>
            </a:r>
          </a:p>
          <a:p>
            <a:r>
              <a:rPr lang="en-US" dirty="0" smtClean="0"/>
              <a:t>Adds a picture to the page</a:t>
            </a:r>
            <a:endParaRPr lang="en-US" dirty="0"/>
          </a:p>
          <a:p>
            <a:r>
              <a:rPr lang="en-US" dirty="0" smtClean="0"/>
              <a:t>Sign out</a:t>
            </a:r>
            <a:endParaRPr lang="en-US" dirty="0"/>
          </a:p>
        </p:txBody>
      </p:sp>
    </p:spTree>
    <p:extLst>
      <p:ext uri="{BB962C8B-B14F-4D97-AF65-F5344CB8AC3E}">
        <p14:creationId xmlns:p14="http://schemas.microsoft.com/office/powerpoint/2010/main" val="40972257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TOK</a:t>
            </a:r>
            <a:br>
              <a:rPr lang="en-US" dirty="0" smtClean="0"/>
            </a:br>
            <a:r>
              <a:rPr lang="en-US" dirty="0" smtClean="0"/>
              <a:t>An Introduction</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37682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Know?</a:t>
            </a:r>
            <a:endParaRPr lang="en-US" dirty="0"/>
          </a:p>
        </p:txBody>
      </p:sp>
      <p:sp>
        <p:nvSpPr>
          <p:cNvPr id="3" name="Content Placeholder 2"/>
          <p:cNvSpPr>
            <a:spLocks noGrp="1"/>
          </p:cNvSpPr>
          <p:nvPr>
            <p:ph idx="1"/>
          </p:nvPr>
        </p:nvSpPr>
        <p:spPr/>
        <p:txBody>
          <a:bodyPr/>
          <a:lstStyle/>
          <a:p>
            <a:r>
              <a:rPr lang="en-US" dirty="0" smtClean="0"/>
              <a:t>What’s this?</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400" y="2971800"/>
            <a:ext cx="3733800" cy="3733800"/>
          </a:xfrm>
          <a:prstGeom prst="rect">
            <a:avLst/>
          </a:prstGeom>
        </p:spPr>
      </p:pic>
    </p:spTree>
    <p:extLst>
      <p:ext uri="{BB962C8B-B14F-4D97-AF65-F5344CB8AC3E}">
        <p14:creationId xmlns:p14="http://schemas.microsoft.com/office/powerpoint/2010/main" val="1362361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Know?</a:t>
            </a:r>
            <a:endParaRPr lang="en-US" dirty="0"/>
          </a:p>
        </p:txBody>
      </p:sp>
      <p:sp>
        <p:nvSpPr>
          <p:cNvPr id="3" name="Content Placeholder 2"/>
          <p:cNvSpPr>
            <a:spLocks noGrp="1"/>
          </p:cNvSpPr>
          <p:nvPr>
            <p:ph idx="1"/>
          </p:nvPr>
        </p:nvSpPr>
        <p:spPr/>
        <p:txBody>
          <a:bodyPr/>
          <a:lstStyle/>
          <a:p>
            <a:r>
              <a:rPr lang="en-US" dirty="0" smtClean="0"/>
              <a:t>Now sign in again</a:t>
            </a:r>
          </a:p>
          <a:p>
            <a:r>
              <a:rPr lang="en-US" dirty="0" smtClean="0"/>
              <a:t>Write down how you know something on you wiki page</a:t>
            </a:r>
          </a:p>
          <a:p>
            <a:r>
              <a:rPr lang="en-US" dirty="0" smtClean="0"/>
              <a:t>You tube for lesson end.</a:t>
            </a:r>
          </a:p>
          <a:p>
            <a:endParaRPr lang="en-US" dirty="0" smtClean="0"/>
          </a:p>
          <a:p>
            <a:endParaRPr lang="en-US" dirty="0"/>
          </a:p>
        </p:txBody>
      </p:sp>
    </p:spTree>
    <p:extLst>
      <p:ext uri="{BB962C8B-B14F-4D97-AF65-F5344CB8AC3E}">
        <p14:creationId xmlns:p14="http://schemas.microsoft.com/office/powerpoint/2010/main" val="7928360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150</Words>
  <Application>Microsoft Office PowerPoint</Application>
  <PresentationFormat>On-screen Show (4:3)</PresentationFormat>
  <Paragraphs>21</Paragraphs>
  <Slides>4</Slides>
  <Notes>3</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The WIKI</vt:lpstr>
      <vt:lpstr>TOK An Introduction</vt:lpstr>
      <vt:lpstr>How do You Know?</vt:lpstr>
      <vt:lpstr>How do you Know?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TOK An Introduction</dc:title>
  <dc:creator>Shane O'loghlin</dc:creator>
  <cp:lastModifiedBy>Shane O'loghlin</cp:lastModifiedBy>
  <cp:revision>5</cp:revision>
  <dcterms:created xsi:type="dcterms:W3CDTF">2012-08-21T07:22:22Z</dcterms:created>
  <dcterms:modified xsi:type="dcterms:W3CDTF">2012-08-21T08:22:22Z</dcterms:modified>
</cp:coreProperties>
</file>